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2" r:id="rId5"/>
    <p:sldId id="271" r:id="rId6"/>
    <p:sldId id="264" r:id="rId7"/>
    <p:sldId id="266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7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CFFF2-E896-F44C-ADEC-8046CC597E1B}" type="datetimeFigureOut">
              <a:rPr lang="nl-NL" smtClean="0"/>
              <a:t>08-10-15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C84E5-42AA-114A-A940-78C86F6012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15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84E5-42AA-114A-A940-78C86F60127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83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Dansen was werk van de duivel. T/m</a:t>
            </a:r>
            <a:r>
              <a:rPr lang="nl-NL" baseline="0" dirty="0" smtClean="0"/>
              <a:t> 6</a:t>
            </a:r>
            <a:r>
              <a:rPr lang="nl-NL" baseline="30000" dirty="0" smtClean="0"/>
              <a:t>e</a:t>
            </a:r>
            <a:r>
              <a:rPr lang="nl-NL" baseline="0" dirty="0" smtClean="0"/>
              <a:t> eeuw was religieus dansen heel gewoon. Wel soms cirkeldans: stijlvolle en rustige bewegingen om ziel te zuiveren.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84E5-42AA-114A-A940-78C86F60127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07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08-10-15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OWlLCOP7G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ZrgImtPYvw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TJTtg_BaM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8HI_amy0yQ&amp;feature=relat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Dansen in de middeleeuwen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22" y="3600450"/>
            <a:ext cx="3458979" cy="2971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01" y="3600450"/>
            <a:ext cx="366123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l="-76569" r="-76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Memento Mori </a:t>
            </a:r>
            <a:r>
              <a:rPr lang="en-US" dirty="0"/>
              <a:t>– </a:t>
            </a:r>
            <a:r>
              <a:rPr lang="en-US" i="1" dirty="0" err="1"/>
              <a:t>gedenk</a:t>
            </a:r>
            <a:r>
              <a:rPr lang="en-US" i="1" dirty="0"/>
              <a:t>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sterven</a:t>
            </a:r>
            <a:r>
              <a:rPr lang="en-US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err="1" smtClean="0">
                <a:latin typeface="+mj-lt"/>
              </a:rPr>
              <a:t>Eeuwenlang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goden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geëerd</a:t>
            </a:r>
            <a:r>
              <a:rPr lang="en-US" dirty="0" smtClean="0">
                <a:latin typeface="+mj-lt"/>
              </a:rPr>
              <a:t> door </a:t>
            </a:r>
            <a:r>
              <a:rPr lang="en-US" dirty="0" err="1" smtClean="0">
                <a:latin typeface="+mj-lt"/>
              </a:rPr>
              <a:t>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dansen</a:t>
            </a: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‘</a:t>
            </a:r>
            <a:r>
              <a:rPr lang="en-US" dirty="0" err="1">
                <a:latin typeface="+mj-lt"/>
              </a:rPr>
              <a:t>H</a:t>
            </a:r>
            <a:r>
              <a:rPr lang="en-US" dirty="0" err="1" smtClean="0">
                <a:latin typeface="+mj-lt"/>
              </a:rPr>
              <a:t>eidense</a:t>
            </a:r>
            <a:r>
              <a:rPr lang="en-US" dirty="0">
                <a:latin typeface="+mj-lt"/>
              </a:rPr>
              <a:t>’ </a:t>
            </a:r>
            <a:r>
              <a:rPr lang="en-US" dirty="0" err="1">
                <a:latin typeface="+mj-lt"/>
              </a:rPr>
              <a:t>gebruiken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een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christelijk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jasje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gestoken</a:t>
            </a:r>
            <a:r>
              <a:rPr lang="en-US" dirty="0" smtClean="0">
                <a:latin typeface="+mj-lt"/>
              </a:rPr>
              <a:t>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Kerk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verbieden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dans</a:t>
            </a:r>
            <a:r>
              <a:rPr lang="en-US" dirty="0" smtClean="0">
                <a:latin typeface="+mj-lt"/>
              </a:rPr>
              <a:t> is </a:t>
            </a:r>
            <a:r>
              <a:rPr lang="en-US" dirty="0" err="1" smtClean="0">
                <a:latin typeface="+mj-lt"/>
              </a:rPr>
              <a:t>duivels</a:t>
            </a:r>
            <a:r>
              <a:rPr lang="en-US" dirty="0" smtClean="0">
                <a:latin typeface="+mj-lt"/>
              </a:rPr>
              <a:t>!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Zondig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aandacht</a:t>
            </a:r>
            <a:r>
              <a:rPr lang="en-US" dirty="0" smtClean="0">
                <a:latin typeface="+mj-lt"/>
              </a:rPr>
              <a:t> op </a:t>
            </a:r>
            <a:r>
              <a:rPr lang="en-US" u="sng" dirty="0" err="1" smtClean="0">
                <a:latin typeface="+mj-lt"/>
              </a:rPr>
              <a:t>lichaam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gevestigd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365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ra_angeli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909" y="1600200"/>
            <a:ext cx="7054182" cy="4525963"/>
          </a:xfrm>
        </p:spPr>
      </p:pic>
    </p:spTree>
    <p:extLst>
      <p:ext uri="{BB962C8B-B14F-4D97-AF65-F5344CB8AC3E}">
        <p14:creationId xmlns:p14="http://schemas.microsoft.com/office/powerpoint/2010/main" val="241616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Dansen</a:t>
            </a:r>
            <a:r>
              <a:rPr lang="en-US" dirty="0" smtClean="0"/>
              <a:t> “</a:t>
            </a:r>
            <a:r>
              <a:rPr lang="en-US" dirty="0" err="1" smtClean="0"/>
              <a:t>temmen</a:t>
            </a:r>
            <a:r>
              <a:rPr lang="en-US" dirty="0" smtClean="0"/>
              <a:t>” </a:t>
            </a:r>
          </a:p>
          <a:p>
            <a:endParaRPr lang="en-US" dirty="0" smtClean="0"/>
          </a:p>
          <a:p>
            <a:r>
              <a:rPr lang="en-US" dirty="0" err="1" smtClean="0"/>
              <a:t>Plechtige</a:t>
            </a:r>
            <a:r>
              <a:rPr lang="en-US" dirty="0" smtClean="0"/>
              <a:t> </a:t>
            </a:r>
            <a:r>
              <a:rPr lang="en-US" dirty="0" err="1"/>
              <a:t>optochten</a:t>
            </a:r>
            <a:r>
              <a:rPr lang="en-US" dirty="0"/>
              <a:t> </a:t>
            </a:r>
            <a:r>
              <a:rPr lang="en-US" dirty="0" err="1"/>
              <a:t>waarbij</a:t>
            </a:r>
            <a:r>
              <a:rPr lang="en-US" dirty="0"/>
              <a:t> het </a:t>
            </a:r>
            <a:r>
              <a:rPr lang="en-US" dirty="0" err="1"/>
              <a:t>beeld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heilige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 smtClean="0"/>
              <a:t>rondgedragen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https://www.youtube.com/watch?v=mOWlLCOP7Gw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3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Dans buiten de kerk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Volksdans   (gewone volk)</a:t>
            </a:r>
          </a:p>
          <a:p>
            <a:endParaRPr lang="nl-NL" sz="4000" dirty="0"/>
          </a:p>
          <a:p>
            <a:endParaRPr lang="nl-NL" sz="4000" dirty="0" smtClean="0"/>
          </a:p>
          <a:p>
            <a:r>
              <a:rPr lang="nl-NL" sz="4000" dirty="0" smtClean="0"/>
              <a:t>Dans aan het hof  (adel)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95779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Volksdansen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227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Speellieden</a:t>
            </a:r>
            <a:r>
              <a:rPr lang="en-US" dirty="0" smtClean="0"/>
              <a:t>/</a:t>
            </a:r>
            <a:r>
              <a:rPr lang="en-US" dirty="0" err="1" smtClean="0"/>
              <a:t>acrobaten</a:t>
            </a:r>
            <a:r>
              <a:rPr lang="en-US" dirty="0" smtClean="0"/>
              <a:t>/</a:t>
            </a:r>
            <a:r>
              <a:rPr lang="en-US" dirty="0" err="1" smtClean="0"/>
              <a:t>gewone</a:t>
            </a:r>
            <a:r>
              <a:rPr lang="en-US" dirty="0" smtClean="0"/>
              <a:t> </a:t>
            </a:r>
            <a:r>
              <a:rPr lang="en-US" dirty="0" err="1" smtClean="0"/>
              <a:t>volk</a:t>
            </a:r>
            <a:r>
              <a:rPr lang="en-US" dirty="0" smtClean="0"/>
              <a:t> –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dansen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volksfeesten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Vermaak</a:t>
            </a:r>
            <a:r>
              <a:rPr lang="en-US" dirty="0" smtClean="0"/>
              <a:t> – </a:t>
            </a:r>
            <a:r>
              <a:rPr lang="en-US" dirty="0" err="1" smtClean="0"/>
              <a:t>iedereen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u="sng" dirty="0" err="1"/>
              <a:t>volksdansen</a:t>
            </a:r>
            <a:r>
              <a:rPr lang="en-US" u="sng" dirty="0"/>
              <a:t> </a:t>
            </a:r>
            <a:r>
              <a:rPr lang="en-US" u="sng" dirty="0" err="1"/>
              <a:t>huppelden</a:t>
            </a:r>
            <a:r>
              <a:rPr lang="en-US" u="sng" dirty="0"/>
              <a:t> en </a:t>
            </a:r>
            <a:r>
              <a:rPr lang="en-US" u="sng" dirty="0" err="1"/>
              <a:t>sprongen</a:t>
            </a:r>
            <a:r>
              <a:rPr lang="en-US" u="sng" dirty="0"/>
              <a:t> de </a:t>
            </a:r>
            <a:r>
              <a:rPr lang="en-US" u="sng" dirty="0" err="1"/>
              <a:t>jongens</a:t>
            </a:r>
            <a:r>
              <a:rPr lang="en-US" u="sng" dirty="0"/>
              <a:t> en </a:t>
            </a:r>
            <a:r>
              <a:rPr lang="en-US" u="sng" dirty="0" err="1"/>
              <a:t>meisjes</a:t>
            </a:r>
            <a:r>
              <a:rPr lang="en-US" u="sng" dirty="0"/>
              <a:t> </a:t>
            </a:r>
            <a:r>
              <a:rPr lang="en-US" u="sng" dirty="0" err="1"/>
              <a:t>samen</a:t>
            </a:r>
            <a:r>
              <a:rPr lang="en-US" u="sng" dirty="0"/>
              <a:t>, </a:t>
            </a:r>
            <a:r>
              <a:rPr lang="en-US" u="sng" dirty="0" err="1"/>
              <a:t>om</a:t>
            </a:r>
            <a:r>
              <a:rPr lang="en-US" u="sng" dirty="0"/>
              <a:t> </a:t>
            </a:r>
            <a:r>
              <a:rPr lang="en-US" u="sng" dirty="0" err="1"/>
              <a:t>elkaar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afloop</a:t>
            </a:r>
            <a:r>
              <a:rPr lang="en-US" u="sng" dirty="0"/>
              <a:t> </a:t>
            </a:r>
            <a:r>
              <a:rPr lang="en-US" u="sng" dirty="0" err="1"/>
              <a:t>te</a:t>
            </a:r>
            <a:r>
              <a:rPr lang="en-US" u="sng" dirty="0"/>
              <a:t> </a:t>
            </a:r>
            <a:r>
              <a:rPr lang="en-US" u="sng" dirty="0" err="1"/>
              <a:t>omhelzen</a:t>
            </a:r>
            <a:r>
              <a:rPr lang="en-US" u="sng" dirty="0"/>
              <a:t> of </a:t>
            </a:r>
            <a:r>
              <a:rPr lang="en-US" u="sng" dirty="0" err="1" smtClean="0"/>
              <a:t>kussen</a:t>
            </a:r>
            <a:r>
              <a:rPr lang="en-US" u="sng" dirty="0" smtClean="0"/>
              <a:t>. </a:t>
            </a:r>
          </a:p>
          <a:p>
            <a:endParaRPr lang="en-US" u="sng" dirty="0" smtClean="0"/>
          </a:p>
          <a:p>
            <a:r>
              <a:rPr lang="en-US" u="sng" dirty="0" smtClean="0">
                <a:hlinkClick r:id="rId2"/>
              </a:rPr>
              <a:t>http://www.youtube.com/watch?v=nZrgImtPYvw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772" y="274638"/>
            <a:ext cx="2253065" cy="22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Hofdans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 </a:t>
            </a:r>
            <a:r>
              <a:rPr lang="en-US" dirty="0" err="1"/>
              <a:t>adel</a:t>
            </a:r>
            <a:r>
              <a:rPr lang="en-US" dirty="0"/>
              <a:t> </a:t>
            </a:r>
            <a:r>
              <a:rPr lang="en-US" dirty="0" err="1"/>
              <a:t>begon</a:t>
            </a:r>
            <a:r>
              <a:rPr lang="en-US" dirty="0"/>
              <a:t> de </a:t>
            </a:r>
            <a:r>
              <a:rPr lang="en-US" dirty="0" err="1"/>
              <a:t>dans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zetten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voornaamheid</a:t>
            </a:r>
            <a:r>
              <a:rPr lang="en-US" dirty="0"/>
              <a:t> en </a:t>
            </a:r>
            <a:r>
              <a:rPr lang="en-US" dirty="0" err="1"/>
              <a:t>elegantie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benadrukken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Door </a:t>
            </a:r>
            <a:r>
              <a:rPr lang="en-US" dirty="0" err="1" smtClean="0"/>
              <a:t>kelding</a:t>
            </a:r>
            <a:r>
              <a:rPr lang="en-US" dirty="0" smtClean="0"/>
              <a:t> (</a:t>
            </a:r>
            <a:r>
              <a:rPr lang="en-US" dirty="0" err="1" smtClean="0"/>
              <a:t>sluiers,puntige</a:t>
            </a:r>
            <a:r>
              <a:rPr lang="en-US" dirty="0" smtClean="0"/>
              <a:t> </a:t>
            </a:r>
            <a:r>
              <a:rPr lang="en-US" dirty="0" err="1" smtClean="0"/>
              <a:t>schoenen</a:t>
            </a:r>
            <a:r>
              <a:rPr lang="en-US" dirty="0" smtClean="0"/>
              <a:t>, </a:t>
            </a:r>
            <a:r>
              <a:rPr lang="en-US" dirty="0" err="1" smtClean="0"/>
              <a:t>zware</a:t>
            </a:r>
            <a:r>
              <a:rPr lang="en-US" dirty="0" smtClean="0"/>
              <a:t> </a:t>
            </a:r>
            <a:r>
              <a:rPr lang="en-US" dirty="0" err="1" smtClean="0"/>
              <a:t>hoofdtooien</a:t>
            </a:r>
            <a:r>
              <a:rPr lang="en-US" dirty="0" smtClean="0"/>
              <a:t>) </a:t>
            </a:r>
            <a:r>
              <a:rPr lang="en-US" dirty="0" err="1" smtClean="0"/>
              <a:t>alleen</a:t>
            </a:r>
            <a:r>
              <a:rPr lang="en-US" dirty="0" smtClean="0"/>
              <a:t> maar </a:t>
            </a:r>
            <a:r>
              <a:rPr lang="en-US" dirty="0" err="1" smtClean="0"/>
              <a:t>buigen</a:t>
            </a:r>
            <a:r>
              <a:rPr lang="en-US" dirty="0" smtClean="0"/>
              <a:t>, </a:t>
            </a:r>
            <a:r>
              <a:rPr lang="en-US" dirty="0" err="1" smtClean="0"/>
              <a:t>poseren</a:t>
            </a:r>
            <a:r>
              <a:rPr lang="en-US" dirty="0" smtClean="0"/>
              <a:t> en </a:t>
            </a:r>
            <a:r>
              <a:rPr lang="en-US" dirty="0" err="1" smtClean="0"/>
              <a:t>schrijden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Partners </a:t>
            </a:r>
            <a:r>
              <a:rPr lang="en-US" dirty="0" err="1" smtClean="0"/>
              <a:t>raakten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tijdens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met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handen</a:t>
            </a:r>
            <a:r>
              <a:rPr lang="en-US" dirty="0" smtClean="0"/>
              <a:t>, of </a:t>
            </a:r>
            <a:r>
              <a:rPr lang="en-US" dirty="0" err="1" smtClean="0"/>
              <a:t>pinken</a:t>
            </a:r>
            <a:r>
              <a:rPr lang="en-US" dirty="0" smtClean="0"/>
              <a:t>.</a:t>
            </a:r>
          </a:p>
          <a:p>
            <a:r>
              <a:rPr lang="en-US" sz="2200" dirty="0" smtClean="0">
                <a:hlinkClick r:id="rId2"/>
              </a:rPr>
              <a:t>http://www.youtube.com/watch?v=L8HI_amy0yQ&amp;feature=related</a:t>
            </a:r>
            <a:endParaRPr lang="en-US" sz="2200" dirty="0" smtClean="0"/>
          </a:p>
          <a:p>
            <a:r>
              <a:rPr lang="en-US" sz="2200" dirty="0">
                <a:hlinkClick r:id="rId3"/>
              </a:rPr>
              <a:t>https://www.youtube.com/watch?v=</a:t>
            </a:r>
            <a:r>
              <a:rPr lang="en-US" sz="2200" dirty="0" smtClean="0">
                <a:hlinkClick r:id="rId3"/>
              </a:rPr>
              <a:t>SPTJTtg_BaM</a:t>
            </a:r>
            <a:endParaRPr lang="en-US" sz="2200" smtClean="0"/>
          </a:p>
          <a:p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037" y="274639"/>
            <a:ext cx="190176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7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Dodendans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Ziel</a:t>
            </a:r>
            <a:r>
              <a:rPr lang="en-US" dirty="0" smtClean="0"/>
              <a:t> </a:t>
            </a:r>
            <a:r>
              <a:rPr lang="en-US" dirty="0" err="1" smtClean="0"/>
              <a:t>leeft</a:t>
            </a:r>
            <a:r>
              <a:rPr lang="en-US" dirty="0" smtClean="0"/>
              <a:t> door </a:t>
            </a:r>
            <a:r>
              <a:rPr lang="en-US" dirty="0" err="1" smtClean="0"/>
              <a:t>na</a:t>
            </a:r>
            <a:r>
              <a:rPr lang="en-US" dirty="0" smtClean="0"/>
              <a:t> de </a:t>
            </a:r>
            <a:r>
              <a:rPr lang="en-US" dirty="0" err="1" smtClean="0"/>
              <a:t>dood</a:t>
            </a:r>
            <a:endParaRPr lang="en-US" dirty="0" smtClean="0"/>
          </a:p>
          <a:p>
            <a:endParaRPr lang="en-US" dirty="0" smtClean="0"/>
          </a:p>
          <a:p>
            <a:r>
              <a:rPr lang="en-US" sz="1514" dirty="0"/>
              <a:t>In de 11</a:t>
            </a:r>
            <a:r>
              <a:rPr lang="en-US" sz="1514" baseline="30000" dirty="0"/>
              <a:t>e </a:t>
            </a:r>
            <a:r>
              <a:rPr lang="en-US" sz="1514" dirty="0" err="1"/>
              <a:t>eeuw</a:t>
            </a:r>
            <a:r>
              <a:rPr lang="en-US" sz="1514" dirty="0"/>
              <a:t> en </a:t>
            </a:r>
            <a:r>
              <a:rPr lang="en-US" sz="1514" dirty="0" err="1"/>
              <a:t>daarna</a:t>
            </a:r>
            <a:r>
              <a:rPr lang="en-US" sz="1514" dirty="0"/>
              <a:t> </a:t>
            </a:r>
            <a:r>
              <a:rPr lang="en-US" sz="1514" dirty="0" err="1"/>
              <a:t>kwamen</a:t>
            </a:r>
            <a:r>
              <a:rPr lang="en-US" sz="1514" dirty="0"/>
              <a:t> </a:t>
            </a:r>
            <a:r>
              <a:rPr lang="en-US" sz="1514" dirty="0" err="1"/>
              <a:t>er</a:t>
            </a:r>
            <a:r>
              <a:rPr lang="en-US" sz="1514" dirty="0"/>
              <a:t> </a:t>
            </a:r>
            <a:r>
              <a:rPr lang="en-US" sz="1514" dirty="0" err="1"/>
              <a:t>zogenaamde</a:t>
            </a:r>
            <a:r>
              <a:rPr lang="en-US" sz="1514" dirty="0"/>
              <a:t> </a:t>
            </a:r>
            <a:r>
              <a:rPr lang="en-US" sz="1514" dirty="0" err="1"/>
              <a:t>dodendansen</a:t>
            </a:r>
            <a:r>
              <a:rPr lang="en-US" sz="1514" dirty="0"/>
              <a:t> </a:t>
            </a:r>
            <a:r>
              <a:rPr lang="en-US" sz="1514" dirty="0" err="1"/>
              <a:t>voor</a:t>
            </a:r>
            <a:r>
              <a:rPr lang="en-US" sz="1514" dirty="0"/>
              <a:t>. </a:t>
            </a:r>
            <a:r>
              <a:rPr lang="en-US" sz="1514" dirty="0" err="1"/>
              <a:t>Wanneer</a:t>
            </a:r>
            <a:r>
              <a:rPr lang="en-US" sz="1514" dirty="0"/>
              <a:t> </a:t>
            </a:r>
            <a:r>
              <a:rPr lang="en-US" sz="1514" dirty="0" err="1"/>
              <a:t>er</a:t>
            </a:r>
            <a:r>
              <a:rPr lang="en-US" sz="1514" dirty="0"/>
              <a:t> </a:t>
            </a:r>
            <a:r>
              <a:rPr lang="en-US" sz="1514" dirty="0" err="1"/>
              <a:t>iemand</a:t>
            </a:r>
            <a:r>
              <a:rPr lang="en-US" sz="1514" dirty="0"/>
              <a:t> </a:t>
            </a:r>
            <a:r>
              <a:rPr lang="en-US" sz="1514" dirty="0" err="1"/>
              <a:t>begraven</a:t>
            </a:r>
            <a:r>
              <a:rPr lang="en-US" sz="1514" dirty="0"/>
              <a:t> </a:t>
            </a:r>
            <a:r>
              <a:rPr lang="en-US" sz="1514" dirty="0" err="1"/>
              <a:t>werd</a:t>
            </a:r>
            <a:r>
              <a:rPr lang="en-US" sz="1514" dirty="0"/>
              <a:t>, of op </a:t>
            </a:r>
            <a:r>
              <a:rPr lang="en-US" sz="1514" dirty="0" err="1"/>
              <a:t>feestdagen</a:t>
            </a:r>
            <a:r>
              <a:rPr lang="en-US" sz="1514" dirty="0"/>
              <a:t>, </a:t>
            </a:r>
            <a:r>
              <a:rPr lang="en-US" sz="1514" dirty="0" err="1"/>
              <a:t>begonnen</a:t>
            </a:r>
            <a:r>
              <a:rPr lang="en-US" sz="1514" dirty="0"/>
              <a:t> </a:t>
            </a:r>
            <a:r>
              <a:rPr lang="en-US" sz="1514" dirty="0" err="1"/>
              <a:t>mensen</a:t>
            </a:r>
            <a:r>
              <a:rPr lang="en-US" sz="1514" dirty="0"/>
              <a:t> </a:t>
            </a:r>
            <a:r>
              <a:rPr lang="en-US" sz="1514" dirty="0" err="1"/>
              <a:t>soms</a:t>
            </a:r>
            <a:r>
              <a:rPr lang="en-US" sz="1514" dirty="0"/>
              <a:t> </a:t>
            </a:r>
            <a:r>
              <a:rPr lang="en-US" sz="1514" dirty="0" err="1"/>
              <a:t>als</a:t>
            </a:r>
            <a:r>
              <a:rPr lang="en-US" sz="1514" dirty="0"/>
              <a:t> </a:t>
            </a:r>
            <a:r>
              <a:rPr lang="en-US" sz="1514" dirty="0" err="1"/>
              <a:t>gekken</a:t>
            </a:r>
            <a:r>
              <a:rPr lang="en-US" sz="1514" dirty="0"/>
              <a:t> </a:t>
            </a:r>
            <a:r>
              <a:rPr lang="en-US" sz="1514" dirty="0" err="1"/>
              <a:t>te</a:t>
            </a:r>
            <a:r>
              <a:rPr lang="en-US" sz="1514" dirty="0"/>
              <a:t> </a:t>
            </a:r>
            <a:r>
              <a:rPr lang="en-US" sz="1514" dirty="0" err="1"/>
              <a:t>dansen</a:t>
            </a:r>
            <a:r>
              <a:rPr lang="en-US" sz="1514" dirty="0"/>
              <a:t>. </a:t>
            </a:r>
            <a:r>
              <a:rPr lang="en-US" sz="1514" dirty="0" err="1"/>
              <a:t>Vaak</a:t>
            </a:r>
            <a:r>
              <a:rPr lang="en-US" sz="1514" dirty="0"/>
              <a:t> </a:t>
            </a:r>
            <a:r>
              <a:rPr lang="en-US" sz="1514" dirty="0" err="1"/>
              <a:t>begon</a:t>
            </a:r>
            <a:r>
              <a:rPr lang="en-US" sz="1514" dirty="0"/>
              <a:t> </a:t>
            </a:r>
            <a:r>
              <a:rPr lang="en-US" sz="1514" dirty="0" err="1"/>
              <a:t>dat</a:t>
            </a:r>
            <a:r>
              <a:rPr lang="en-US" sz="1514" dirty="0"/>
              <a:t> op het </a:t>
            </a:r>
            <a:r>
              <a:rPr lang="en-US" sz="1514" dirty="0" err="1"/>
              <a:t>kerkhof</a:t>
            </a:r>
            <a:r>
              <a:rPr lang="en-US" sz="1514" dirty="0"/>
              <a:t>. Het was </a:t>
            </a:r>
            <a:r>
              <a:rPr lang="en-US" sz="1514" dirty="0" err="1"/>
              <a:t>niet</a:t>
            </a:r>
            <a:r>
              <a:rPr lang="en-US" sz="1514" dirty="0"/>
              <a:t> </a:t>
            </a:r>
            <a:r>
              <a:rPr lang="en-US" sz="1514" dirty="0" err="1"/>
              <a:t>ongebruikelijk</a:t>
            </a:r>
            <a:r>
              <a:rPr lang="en-US" sz="1514" dirty="0"/>
              <a:t> </a:t>
            </a:r>
            <a:r>
              <a:rPr lang="en-US" sz="1514" dirty="0" err="1"/>
              <a:t>om</a:t>
            </a:r>
            <a:r>
              <a:rPr lang="en-US" sz="1514" dirty="0"/>
              <a:t> </a:t>
            </a:r>
            <a:r>
              <a:rPr lang="en-US" sz="1514" dirty="0" err="1"/>
              <a:t>bij</a:t>
            </a:r>
            <a:r>
              <a:rPr lang="en-US" sz="1514" dirty="0"/>
              <a:t> </a:t>
            </a:r>
            <a:r>
              <a:rPr lang="en-US" sz="1514" dirty="0" err="1"/>
              <a:t>begrafenissen</a:t>
            </a:r>
            <a:r>
              <a:rPr lang="en-US" sz="1514" dirty="0"/>
              <a:t> </a:t>
            </a:r>
            <a:r>
              <a:rPr lang="en-US" sz="1514" dirty="0" err="1"/>
              <a:t>te</a:t>
            </a:r>
            <a:r>
              <a:rPr lang="en-US" sz="1514" dirty="0"/>
              <a:t> </a:t>
            </a:r>
            <a:r>
              <a:rPr lang="en-US" sz="1514" dirty="0" err="1"/>
              <a:t>dansen</a:t>
            </a:r>
            <a:r>
              <a:rPr lang="en-US" sz="1514" dirty="0"/>
              <a:t>, </a:t>
            </a:r>
            <a:r>
              <a:rPr lang="en-US" sz="1514" dirty="0" err="1"/>
              <a:t>maar</a:t>
            </a:r>
            <a:r>
              <a:rPr lang="en-US" sz="1514" dirty="0"/>
              <a:t> </a:t>
            </a:r>
            <a:r>
              <a:rPr lang="en-US" sz="1514" dirty="0" err="1"/>
              <a:t>dit</a:t>
            </a:r>
            <a:r>
              <a:rPr lang="en-US" sz="1514" dirty="0"/>
              <a:t> was </a:t>
            </a:r>
            <a:r>
              <a:rPr lang="en-US" sz="1514" dirty="0" err="1"/>
              <a:t>anders</a:t>
            </a:r>
            <a:r>
              <a:rPr lang="en-US" sz="1514" dirty="0"/>
              <a:t>. De </a:t>
            </a:r>
            <a:r>
              <a:rPr lang="en-US" sz="1514" dirty="0" err="1"/>
              <a:t>mensen</a:t>
            </a:r>
            <a:r>
              <a:rPr lang="en-US" sz="1514" dirty="0"/>
              <a:t> </a:t>
            </a:r>
            <a:r>
              <a:rPr lang="en-US" sz="1514" dirty="0" err="1"/>
              <a:t>voerden</a:t>
            </a:r>
            <a:r>
              <a:rPr lang="en-US" sz="1514" dirty="0"/>
              <a:t> </a:t>
            </a:r>
            <a:r>
              <a:rPr lang="en-US" sz="1514" dirty="0" err="1"/>
              <a:t>als</a:t>
            </a:r>
            <a:r>
              <a:rPr lang="en-US" sz="1514" dirty="0"/>
              <a:t> in trance </a:t>
            </a:r>
            <a:r>
              <a:rPr lang="en-US" sz="1514" dirty="0" err="1"/>
              <a:t>woeste</a:t>
            </a:r>
            <a:r>
              <a:rPr lang="en-US" sz="1514" dirty="0" smtClean="0"/>
              <a:t> </a:t>
            </a:r>
            <a:r>
              <a:rPr lang="en-US" sz="1514" u="sng" dirty="0" err="1" smtClean="0"/>
              <a:t>dansen</a:t>
            </a:r>
            <a:r>
              <a:rPr lang="en-US" sz="1514" u="sng" dirty="0" smtClean="0"/>
              <a:t> </a:t>
            </a:r>
            <a:r>
              <a:rPr lang="en-US" sz="1514" u="sng" dirty="0" err="1"/>
              <a:t>uit</a:t>
            </a:r>
            <a:r>
              <a:rPr lang="en-US" sz="1514" u="sng" dirty="0"/>
              <a:t> op de graven van het </a:t>
            </a:r>
            <a:r>
              <a:rPr lang="en-US" sz="1514" u="sng" dirty="0" err="1"/>
              <a:t>kerkhof</a:t>
            </a:r>
            <a:r>
              <a:rPr lang="en-US" sz="1514" u="sng" dirty="0"/>
              <a:t>. </a:t>
            </a:r>
            <a:r>
              <a:rPr lang="en-US" sz="1514" u="sng" dirty="0" err="1"/>
              <a:t>Schuimbekkend</a:t>
            </a:r>
            <a:r>
              <a:rPr lang="en-US" sz="1514" u="sng" dirty="0"/>
              <a:t> </a:t>
            </a:r>
            <a:r>
              <a:rPr lang="en-US" sz="1514" u="sng" dirty="0" err="1"/>
              <a:t>maakten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 obscene </a:t>
            </a:r>
            <a:r>
              <a:rPr lang="en-US" sz="1514" u="sng" dirty="0" err="1"/>
              <a:t>gebaren</a:t>
            </a:r>
            <a:r>
              <a:rPr lang="en-US" sz="1514" u="sng" dirty="0"/>
              <a:t> en </a:t>
            </a:r>
            <a:r>
              <a:rPr lang="en-US" sz="1514" u="sng" dirty="0" err="1"/>
              <a:t>zongen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. </a:t>
            </a:r>
            <a:r>
              <a:rPr lang="en-US" sz="1514" u="sng" dirty="0" err="1"/>
              <a:t>Daarna</a:t>
            </a:r>
            <a:r>
              <a:rPr lang="en-US" sz="1514" u="sng" dirty="0"/>
              <a:t> </a:t>
            </a:r>
            <a:r>
              <a:rPr lang="en-US" sz="1514" u="sng" dirty="0" err="1"/>
              <a:t>trokken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 </a:t>
            </a:r>
            <a:r>
              <a:rPr lang="en-US" sz="1514" u="sng" dirty="0" err="1"/>
              <a:t>naar</a:t>
            </a:r>
            <a:r>
              <a:rPr lang="en-US" sz="1514" u="sng" dirty="0"/>
              <a:t> de </a:t>
            </a:r>
            <a:r>
              <a:rPr lang="en-US" sz="1514" u="sng" dirty="0" err="1"/>
              <a:t>kerk</a:t>
            </a:r>
            <a:r>
              <a:rPr lang="en-US" sz="1514" u="sng" dirty="0"/>
              <a:t>, </a:t>
            </a:r>
            <a:r>
              <a:rPr lang="en-US" sz="1514" u="sng" dirty="0" err="1"/>
              <a:t>waar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 </a:t>
            </a:r>
            <a:r>
              <a:rPr lang="en-US" sz="1514" u="sng" dirty="0" err="1"/>
              <a:t>wat</a:t>
            </a:r>
            <a:r>
              <a:rPr lang="en-US" sz="1514" u="sng" dirty="0"/>
              <a:t> </a:t>
            </a:r>
            <a:r>
              <a:rPr lang="en-US" sz="1514" u="sng" dirty="0" err="1"/>
              <a:t>rustiger</a:t>
            </a:r>
            <a:r>
              <a:rPr lang="en-US" sz="1514" u="sng" dirty="0"/>
              <a:t> </a:t>
            </a:r>
            <a:r>
              <a:rPr lang="en-US" sz="1514" u="sng" dirty="0" err="1"/>
              <a:t>werden</a:t>
            </a:r>
            <a:r>
              <a:rPr lang="en-US" sz="1514" u="sng" dirty="0"/>
              <a:t>. </a:t>
            </a:r>
          </a:p>
          <a:p>
            <a:r>
              <a:rPr lang="en-US" sz="1514" dirty="0"/>
              <a:t>Memento </a:t>
            </a:r>
            <a:r>
              <a:rPr lang="en-US" sz="1514" dirty="0" err="1"/>
              <a:t>mori</a:t>
            </a:r>
            <a:r>
              <a:rPr lang="en-US" sz="1514" dirty="0"/>
              <a:t>: </a:t>
            </a:r>
            <a:r>
              <a:rPr lang="en-US" sz="1514" dirty="0" err="1"/>
              <a:t>waarschijnlijk</a:t>
            </a:r>
            <a:r>
              <a:rPr lang="en-US" sz="1514" dirty="0"/>
              <a:t> </a:t>
            </a:r>
            <a:r>
              <a:rPr lang="en-US" sz="1514" dirty="0" err="1"/>
              <a:t>dreef</a:t>
            </a:r>
            <a:r>
              <a:rPr lang="en-US" sz="1514" dirty="0"/>
              <a:t> </a:t>
            </a:r>
            <a:r>
              <a:rPr lang="en-US" sz="1514" dirty="0" err="1"/>
              <a:t>een</a:t>
            </a:r>
            <a:r>
              <a:rPr lang="en-US" sz="1514" dirty="0"/>
              <a:t> </a:t>
            </a:r>
            <a:r>
              <a:rPr lang="en-US" sz="1514" dirty="0" err="1"/>
              <a:t>diepe</a:t>
            </a:r>
            <a:r>
              <a:rPr lang="en-US" sz="1514" dirty="0"/>
              <a:t> angst </a:t>
            </a:r>
            <a:r>
              <a:rPr lang="en-US" sz="1514" dirty="0" err="1"/>
              <a:t>voor</a:t>
            </a:r>
            <a:r>
              <a:rPr lang="en-US" sz="1514" dirty="0"/>
              <a:t> de </a:t>
            </a:r>
            <a:r>
              <a:rPr lang="en-US" sz="1514" dirty="0" err="1"/>
              <a:t>dood</a:t>
            </a:r>
            <a:r>
              <a:rPr lang="en-US" sz="1514" dirty="0"/>
              <a:t> de </a:t>
            </a:r>
            <a:r>
              <a:rPr lang="en-US" sz="1514" dirty="0" err="1"/>
              <a:t>mensen</a:t>
            </a:r>
            <a:r>
              <a:rPr lang="en-US" sz="1514" dirty="0"/>
              <a:t> tot </a:t>
            </a:r>
            <a:r>
              <a:rPr lang="en-US" sz="1514" dirty="0" err="1"/>
              <a:t>deze</a:t>
            </a:r>
            <a:r>
              <a:rPr lang="en-US" sz="1514" dirty="0"/>
              <a:t> </a:t>
            </a:r>
            <a:r>
              <a:rPr lang="en-US" sz="1514" dirty="0" err="1"/>
              <a:t>duistere</a:t>
            </a:r>
            <a:r>
              <a:rPr lang="en-US" sz="1514" dirty="0"/>
              <a:t> </a:t>
            </a:r>
            <a:r>
              <a:rPr lang="en-US" sz="1514" dirty="0" err="1"/>
              <a:t>dansextase</a:t>
            </a:r>
            <a:r>
              <a:rPr lang="en-US" sz="1514" dirty="0"/>
              <a:t>. Het was </a:t>
            </a:r>
            <a:r>
              <a:rPr lang="en-US" sz="1514" dirty="0" err="1"/>
              <a:t>een</a:t>
            </a:r>
            <a:r>
              <a:rPr lang="en-US" sz="1514" dirty="0"/>
              <a:t> </a:t>
            </a:r>
            <a:r>
              <a:rPr lang="en-US" sz="1514" dirty="0" err="1"/>
              <a:t>reële</a:t>
            </a:r>
            <a:r>
              <a:rPr lang="en-US" sz="1514" dirty="0"/>
              <a:t> </a:t>
            </a:r>
            <a:r>
              <a:rPr lang="en-US" sz="1514" dirty="0" err="1"/>
              <a:t>optie</a:t>
            </a:r>
            <a:r>
              <a:rPr lang="en-US" sz="1514" dirty="0"/>
              <a:t> </a:t>
            </a:r>
            <a:r>
              <a:rPr lang="en-US" sz="1514" dirty="0" err="1"/>
              <a:t>om</a:t>
            </a:r>
            <a:r>
              <a:rPr lang="en-US" sz="1514" dirty="0"/>
              <a:t> </a:t>
            </a:r>
            <a:r>
              <a:rPr lang="en-US" sz="1514" dirty="0" err="1"/>
              <a:t>na</a:t>
            </a:r>
            <a:r>
              <a:rPr lang="en-US" sz="1514" dirty="0"/>
              <a:t> de </a:t>
            </a:r>
            <a:r>
              <a:rPr lang="en-US" sz="1514" dirty="0" err="1"/>
              <a:t>dood</a:t>
            </a:r>
            <a:r>
              <a:rPr lang="en-US" sz="1514" dirty="0"/>
              <a:t> </a:t>
            </a:r>
            <a:r>
              <a:rPr lang="en-US" sz="1514" dirty="0" err="1"/>
              <a:t>eeuwig</a:t>
            </a:r>
            <a:r>
              <a:rPr lang="en-US" sz="1514" dirty="0"/>
              <a:t> </a:t>
            </a:r>
            <a:r>
              <a:rPr lang="en-US" sz="1514" dirty="0" err="1"/>
              <a:t>te</a:t>
            </a:r>
            <a:r>
              <a:rPr lang="en-US" sz="1514" dirty="0"/>
              <a:t> </a:t>
            </a:r>
            <a:r>
              <a:rPr lang="en-US" sz="1514" dirty="0" err="1"/>
              <a:t>moeten</a:t>
            </a:r>
            <a:r>
              <a:rPr lang="en-US" sz="1514" dirty="0"/>
              <a:t> </a:t>
            </a:r>
            <a:r>
              <a:rPr lang="en-US" sz="1514" dirty="0" err="1"/>
              <a:t>branden</a:t>
            </a:r>
            <a:r>
              <a:rPr lang="en-US" sz="1514" dirty="0"/>
              <a:t> in de </a:t>
            </a:r>
            <a:r>
              <a:rPr lang="en-US" sz="1514" dirty="0" err="1"/>
              <a:t>hel</a:t>
            </a:r>
            <a:r>
              <a:rPr lang="en-US" sz="1514" dirty="0"/>
              <a:t>, </a:t>
            </a:r>
            <a:r>
              <a:rPr lang="en-US" sz="1514" dirty="0" err="1"/>
              <a:t>een</a:t>
            </a:r>
            <a:r>
              <a:rPr lang="en-US" sz="1514" dirty="0"/>
              <a:t> </a:t>
            </a:r>
            <a:r>
              <a:rPr lang="en-US" sz="1514" dirty="0" err="1"/>
              <a:t>afschuwelijk</a:t>
            </a:r>
            <a:r>
              <a:rPr lang="en-US" sz="1514" dirty="0"/>
              <a:t> </a:t>
            </a:r>
            <a:r>
              <a:rPr lang="en-US" sz="1514" dirty="0" err="1"/>
              <a:t>vooruitzicht</a:t>
            </a:r>
            <a:r>
              <a:rPr lang="en-US" sz="1514" dirty="0"/>
              <a:t>. Het </a:t>
            </a:r>
            <a:r>
              <a:rPr lang="en-US" sz="1514" dirty="0" err="1"/>
              <a:t>lijkt</a:t>
            </a:r>
            <a:r>
              <a:rPr lang="en-US" sz="1514" dirty="0"/>
              <a:t> </a:t>
            </a:r>
            <a:r>
              <a:rPr lang="en-US" sz="1514" dirty="0" err="1"/>
              <a:t>erop</a:t>
            </a:r>
            <a:r>
              <a:rPr lang="en-US" sz="1514" dirty="0"/>
              <a:t> </a:t>
            </a:r>
            <a:r>
              <a:rPr lang="en-US" sz="1514" dirty="0" err="1"/>
              <a:t>dat</a:t>
            </a:r>
            <a:r>
              <a:rPr lang="en-US" sz="1514" dirty="0"/>
              <a:t> de </a:t>
            </a:r>
            <a:r>
              <a:rPr lang="en-US" sz="1514" dirty="0" err="1"/>
              <a:t>mensen</a:t>
            </a:r>
            <a:r>
              <a:rPr lang="en-US" sz="1514" dirty="0"/>
              <a:t> </a:t>
            </a:r>
            <a:r>
              <a:rPr lang="en-US" sz="1514" dirty="0" err="1"/>
              <a:t>hun</a:t>
            </a:r>
            <a:r>
              <a:rPr lang="en-US" sz="1514" dirty="0"/>
              <a:t> </a:t>
            </a:r>
            <a:r>
              <a:rPr lang="en-US" sz="1514" dirty="0" err="1"/>
              <a:t>grootste</a:t>
            </a:r>
            <a:r>
              <a:rPr lang="en-US" sz="1514" dirty="0"/>
              <a:t> angst </a:t>
            </a:r>
            <a:r>
              <a:rPr lang="en-US" sz="1514" dirty="0" err="1"/>
              <a:t>te</a:t>
            </a:r>
            <a:r>
              <a:rPr lang="en-US" sz="1514" dirty="0"/>
              <a:t> </a:t>
            </a:r>
            <a:r>
              <a:rPr lang="en-US" sz="1514" dirty="0" err="1"/>
              <a:t>lijf</a:t>
            </a:r>
            <a:r>
              <a:rPr lang="en-US" sz="1514" dirty="0"/>
              <a:t> </a:t>
            </a:r>
            <a:r>
              <a:rPr lang="en-US" sz="1514" dirty="0" err="1"/>
              <a:t>gingen</a:t>
            </a:r>
            <a:r>
              <a:rPr lang="en-US" sz="1514" dirty="0"/>
              <a:t>, </a:t>
            </a:r>
            <a:r>
              <a:rPr lang="en-US" sz="1514" dirty="0" err="1"/>
              <a:t>juist</a:t>
            </a:r>
            <a:r>
              <a:rPr lang="en-US" sz="1514" dirty="0"/>
              <a:t> door de </a:t>
            </a:r>
            <a:r>
              <a:rPr lang="en-US" sz="1514" dirty="0" err="1"/>
              <a:t>dood</a:t>
            </a:r>
            <a:r>
              <a:rPr lang="en-US" sz="1514" dirty="0"/>
              <a:t> op </a:t>
            </a:r>
            <a:r>
              <a:rPr lang="en-US" sz="1514" dirty="0" err="1"/>
              <a:t>te</a:t>
            </a:r>
            <a:r>
              <a:rPr lang="en-US" sz="1514" dirty="0"/>
              <a:t> </a:t>
            </a:r>
            <a:r>
              <a:rPr lang="en-US" sz="1514" dirty="0" err="1"/>
              <a:t>zoeken</a:t>
            </a:r>
            <a:r>
              <a:rPr lang="en-US" sz="1514" dirty="0"/>
              <a:t>. Door in </a:t>
            </a:r>
            <a:r>
              <a:rPr lang="en-US" sz="1514" dirty="0" err="1"/>
              <a:t>een</a:t>
            </a:r>
            <a:r>
              <a:rPr lang="en-US" sz="1514" dirty="0"/>
              <a:t> </a:t>
            </a:r>
            <a:r>
              <a:rPr lang="en-US" sz="1514" u="sng" dirty="0" err="1"/>
              <a:t>rondedans</a:t>
            </a:r>
            <a:r>
              <a:rPr lang="en-US" sz="1514" u="sng" dirty="0"/>
              <a:t> </a:t>
            </a:r>
            <a:r>
              <a:rPr lang="en-US" sz="1514" u="sng" dirty="0" err="1"/>
              <a:t>te</a:t>
            </a:r>
            <a:r>
              <a:rPr lang="en-US" sz="1514" u="sng" dirty="0"/>
              <a:t> </a:t>
            </a:r>
            <a:r>
              <a:rPr lang="en-US" sz="1514" u="sng" dirty="0" err="1"/>
              <a:t>springen</a:t>
            </a:r>
            <a:r>
              <a:rPr lang="en-US" sz="1514" u="sng" dirty="0"/>
              <a:t> en </a:t>
            </a:r>
            <a:r>
              <a:rPr lang="en-US" sz="1514" u="sng" dirty="0" err="1"/>
              <a:t>te</a:t>
            </a:r>
            <a:r>
              <a:rPr lang="en-US" sz="1514" u="sng" dirty="0"/>
              <a:t> </a:t>
            </a:r>
            <a:r>
              <a:rPr lang="en-US" sz="1514" u="sng" dirty="0" err="1"/>
              <a:t>schokken</a:t>
            </a:r>
            <a:r>
              <a:rPr lang="en-US" sz="1514" u="sng" dirty="0"/>
              <a:t> op de graven </a:t>
            </a:r>
            <a:r>
              <a:rPr lang="en-US" sz="1514" u="sng" dirty="0" err="1"/>
              <a:t>gaven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 </a:t>
            </a:r>
            <a:r>
              <a:rPr lang="en-US" sz="1514" u="sng" dirty="0" err="1"/>
              <a:t>lucht</a:t>
            </a:r>
            <a:r>
              <a:rPr lang="en-US" sz="1514" u="sng" dirty="0"/>
              <a:t> </a:t>
            </a:r>
            <a:r>
              <a:rPr lang="en-US" sz="1514" u="sng" dirty="0" err="1"/>
              <a:t>aan</a:t>
            </a:r>
            <a:r>
              <a:rPr lang="en-US" sz="1514" u="sng" dirty="0"/>
              <a:t> </a:t>
            </a:r>
            <a:r>
              <a:rPr lang="en-US" sz="1514" u="sng" dirty="0" err="1"/>
              <a:t>hun</a:t>
            </a:r>
            <a:r>
              <a:rPr lang="en-US" sz="1514" u="sng" dirty="0"/>
              <a:t> angst en </a:t>
            </a:r>
            <a:r>
              <a:rPr lang="en-US" sz="1514" u="sng" dirty="0" err="1"/>
              <a:t>daagden</a:t>
            </a:r>
            <a:r>
              <a:rPr lang="en-US" sz="1514" u="sng" dirty="0"/>
              <a:t> </a:t>
            </a:r>
            <a:r>
              <a:rPr lang="en-US" sz="1514" u="sng" dirty="0" err="1"/>
              <a:t>ze</a:t>
            </a:r>
            <a:r>
              <a:rPr lang="en-US" sz="1514" u="sng" dirty="0"/>
              <a:t> de </a:t>
            </a:r>
            <a:r>
              <a:rPr lang="en-US" sz="1514" u="sng" dirty="0" err="1"/>
              <a:t>geesten</a:t>
            </a:r>
            <a:r>
              <a:rPr lang="en-US" sz="1514" u="sng" dirty="0"/>
              <a:t> van de </a:t>
            </a:r>
            <a:r>
              <a:rPr lang="en-US" sz="1514" u="sng" dirty="0" err="1"/>
              <a:t>doden</a:t>
            </a:r>
            <a:r>
              <a:rPr lang="en-US" sz="1514" u="sng" dirty="0"/>
              <a:t> </a:t>
            </a:r>
            <a:r>
              <a:rPr lang="en-US" sz="1514" u="sng" dirty="0" err="1"/>
              <a:t>uit</a:t>
            </a:r>
            <a:r>
              <a:rPr lang="en-US" sz="1514" u="sng" dirty="0"/>
              <a:t>, met hen </a:t>
            </a:r>
            <a:r>
              <a:rPr lang="en-US" sz="1514" u="sng" dirty="0" err="1"/>
              <a:t>te</a:t>
            </a:r>
            <a:r>
              <a:rPr lang="en-US" sz="1514" u="sng" dirty="0"/>
              <a:t> </a:t>
            </a:r>
            <a:r>
              <a:rPr lang="en-US" sz="1514" u="sng" dirty="0" err="1"/>
              <a:t>komen</a:t>
            </a:r>
            <a:r>
              <a:rPr lang="en-US" sz="1514" u="sng" dirty="0"/>
              <a:t> </a:t>
            </a:r>
            <a:r>
              <a:rPr lang="en-US" sz="1514" u="sng" dirty="0" err="1"/>
              <a:t>dansen</a:t>
            </a:r>
            <a:r>
              <a:rPr lang="en-US" sz="1514" u="sng" dirty="0"/>
              <a:t> </a:t>
            </a:r>
            <a:endParaRPr lang="en-US" sz="1514" dirty="0"/>
          </a:p>
        </p:txBody>
      </p:sp>
    </p:spTree>
    <p:extLst>
      <p:ext uri="{BB962C8B-B14F-4D97-AF65-F5344CB8AC3E}">
        <p14:creationId xmlns:p14="http://schemas.microsoft.com/office/powerpoint/2010/main" val="303480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Dance Macabre</a:t>
            </a:r>
            <a:endParaRPr lang="en-US"/>
          </a:p>
        </p:txBody>
      </p:sp>
      <p:pic>
        <p:nvPicPr>
          <p:cNvPr id="4" name="Content Placeholder 3" descr="collage_lb_image_page31_0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782" y="1600200"/>
            <a:ext cx="6976436" cy="4525963"/>
          </a:xfrm>
        </p:spPr>
      </p:pic>
    </p:spTree>
    <p:extLst>
      <p:ext uri="{BB962C8B-B14F-4D97-AF65-F5344CB8AC3E}">
        <p14:creationId xmlns:p14="http://schemas.microsoft.com/office/powerpoint/2010/main" val="31939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29</TotalTime>
  <Words>386</Words>
  <Application>Microsoft Macintosh PowerPoint</Application>
  <PresentationFormat>Diavoorstelling (4:3)</PresentationFormat>
  <Paragraphs>49</Paragraphs>
  <Slides>10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Black</vt:lpstr>
      <vt:lpstr>Dansen in de middeleeuwen</vt:lpstr>
      <vt:lpstr>  Memento Mori – gedenk te sterven </vt:lpstr>
      <vt:lpstr>PowerPoint-presentatie</vt:lpstr>
      <vt:lpstr>Processie</vt:lpstr>
      <vt:lpstr>Dans buiten de kerk </vt:lpstr>
      <vt:lpstr>Volksdansen</vt:lpstr>
      <vt:lpstr>Hofdans</vt:lpstr>
      <vt:lpstr>Dodendans</vt:lpstr>
      <vt:lpstr>Dance Macabre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Dansen in de middeleeuwen</dc:title>
  <dc:creator>ATC</dc:creator>
  <cp:lastModifiedBy>ATC</cp:lastModifiedBy>
  <cp:revision>34</cp:revision>
  <dcterms:created xsi:type="dcterms:W3CDTF">2015-09-24T11:58:07Z</dcterms:created>
  <dcterms:modified xsi:type="dcterms:W3CDTF">2015-10-08T11:29:34Z</dcterms:modified>
</cp:coreProperties>
</file>